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70C8-EC54-4624-B69D-DCAFF36C31C9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AC2-12E9-435B-A4E7-DA23A53F6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8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70C8-EC54-4624-B69D-DCAFF36C31C9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AC2-12E9-435B-A4E7-DA23A53F6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0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70C8-EC54-4624-B69D-DCAFF36C31C9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AC2-12E9-435B-A4E7-DA23A53F6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3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70C8-EC54-4624-B69D-DCAFF36C31C9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AC2-12E9-435B-A4E7-DA23A53F6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8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70C8-EC54-4624-B69D-DCAFF36C31C9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AC2-12E9-435B-A4E7-DA23A53F6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4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70C8-EC54-4624-B69D-DCAFF36C31C9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AC2-12E9-435B-A4E7-DA23A53F6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70C8-EC54-4624-B69D-DCAFF36C31C9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AC2-12E9-435B-A4E7-DA23A53F6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2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70C8-EC54-4624-B69D-DCAFF36C31C9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AC2-12E9-435B-A4E7-DA23A53F6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70C8-EC54-4624-B69D-DCAFF36C31C9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AC2-12E9-435B-A4E7-DA23A53F6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2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70C8-EC54-4624-B69D-DCAFF36C31C9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AC2-12E9-435B-A4E7-DA23A53F6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2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70C8-EC54-4624-B69D-DCAFF36C31C9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AC2-12E9-435B-A4E7-DA23A53F6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9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470C8-EC54-4624-B69D-DCAFF36C31C9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46AC2-12E9-435B-A4E7-DA23A53F6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09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CANDY COMPARISON</a:t>
            </a:r>
            <a:br>
              <a:rPr lang="en-US" dirty="0" smtClean="0"/>
            </a:br>
            <a:r>
              <a:rPr lang="en-US" dirty="0" smtClean="0"/>
              <a:t>Which one should I purchase?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41148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3733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1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WORDS TO USE…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COMPARING	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LIKE</a:t>
            </a:r>
          </a:p>
          <a:p>
            <a:r>
              <a:rPr lang="en-US" dirty="0" smtClean="0"/>
              <a:t>SAME</a:t>
            </a:r>
          </a:p>
          <a:p>
            <a:r>
              <a:rPr lang="en-US" dirty="0" smtClean="0"/>
              <a:t>BOTH</a:t>
            </a:r>
          </a:p>
          <a:p>
            <a:r>
              <a:rPr lang="en-US" dirty="0" smtClean="0"/>
              <a:t>SIMILAR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CONTRAST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ALTHOUGH</a:t>
            </a:r>
          </a:p>
          <a:p>
            <a:r>
              <a:rPr lang="en-US" dirty="0" smtClean="0"/>
              <a:t>HOWEVER</a:t>
            </a:r>
          </a:p>
          <a:p>
            <a:r>
              <a:rPr lang="en-US" dirty="0" smtClean="0"/>
              <a:t>WHEREAS</a:t>
            </a:r>
          </a:p>
          <a:p>
            <a:r>
              <a:rPr lang="en-US" dirty="0" smtClean="0"/>
              <a:t>EVEN THOUGH</a:t>
            </a:r>
          </a:p>
          <a:p>
            <a:r>
              <a:rPr lang="en-US" dirty="0" smtClean="0"/>
              <a:t>DIFFER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CHRISTIANITY AND ISLAM HAD POLITIC LEADERS THAT HELPED TO SPREAD AND EMBRACE EACH RELIGION</a:t>
            </a:r>
          </a:p>
          <a:p>
            <a:r>
              <a:rPr lang="en-US" dirty="0" smtClean="0"/>
              <a:t>BUDDHISM AND HINDUISM DIFFER IN THEIR BELIEFS OF GODS. HINDIUSIM IS POLYTHEISTIC WHEREAS BUDDHISM IS MONOTHEISTIC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22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CANDY COMPARISON Which one should I purchase?</vt:lpstr>
      <vt:lpstr>KEY WORDS TO USE…</vt:lpstr>
      <vt:lpstr>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CANDY COMPARISON</dc:title>
  <dc:creator>Woodfin, Zachary C.</dc:creator>
  <cp:lastModifiedBy>Woodfin, Zachary C.</cp:lastModifiedBy>
  <cp:revision>7</cp:revision>
  <dcterms:created xsi:type="dcterms:W3CDTF">2013-08-22T13:27:45Z</dcterms:created>
  <dcterms:modified xsi:type="dcterms:W3CDTF">2014-08-07T18:14:18Z</dcterms:modified>
</cp:coreProperties>
</file>