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6865-9964-4E55-AA6C-1D9AD8D2329E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D4BA-A4ED-46BF-91A8-559F4382F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6865-9964-4E55-AA6C-1D9AD8D2329E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D4BA-A4ED-46BF-91A8-559F4382F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6865-9964-4E55-AA6C-1D9AD8D2329E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D4BA-A4ED-46BF-91A8-559F4382FC0C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6865-9964-4E55-AA6C-1D9AD8D2329E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D4BA-A4ED-46BF-91A8-559F4382FC0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6865-9964-4E55-AA6C-1D9AD8D2329E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D4BA-A4ED-46BF-91A8-559F4382F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6865-9964-4E55-AA6C-1D9AD8D2329E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D4BA-A4ED-46BF-91A8-559F4382FC0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6865-9964-4E55-AA6C-1D9AD8D2329E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D4BA-A4ED-46BF-91A8-559F4382F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6865-9964-4E55-AA6C-1D9AD8D2329E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D4BA-A4ED-46BF-91A8-559F4382F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6865-9964-4E55-AA6C-1D9AD8D2329E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D4BA-A4ED-46BF-91A8-559F4382FC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6865-9964-4E55-AA6C-1D9AD8D2329E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D4BA-A4ED-46BF-91A8-559F4382FC0C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A6865-9964-4E55-AA6C-1D9AD8D2329E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5D4BA-A4ED-46BF-91A8-559F4382FC0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34A6865-9964-4E55-AA6C-1D9AD8D2329E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395D4BA-A4ED-46BF-91A8-559F4382FC0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HOW TO STUDY AND PREPARE FOR AP WORLD HISTORY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04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LEARNER AM I?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Visual</a:t>
            </a:r>
          </a:p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Kinesthetic</a:t>
            </a:r>
          </a:p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Auditory</a:t>
            </a:r>
          </a:p>
          <a:p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One size DOES NOT fit all people!!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667000"/>
            <a:ext cx="38100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979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In class</a:t>
            </a:r>
          </a:p>
          <a:p>
            <a:pPr lvl="1"/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90 minutes</a:t>
            </a:r>
          </a:p>
          <a:p>
            <a:r>
              <a:rPr lang="en-US" b="1" u="sng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Outside of class</a:t>
            </a:r>
          </a:p>
          <a:p>
            <a:pPr lvl="1"/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60-90 minutes on average per day</a:t>
            </a:r>
          </a:p>
          <a:p>
            <a:pPr lvl="1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590800"/>
            <a:ext cx="42672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856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What are you doing in class?</a:t>
            </a:r>
          </a:p>
          <a:p>
            <a:pPr lvl="1"/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Paying attention</a:t>
            </a:r>
          </a:p>
          <a:p>
            <a:pPr lvl="1"/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Taking notes</a:t>
            </a:r>
          </a:p>
          <a:p>
            <a:pPr lvl="1"/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Asking questions</a:t>
            </a:r>
          </a:p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What are you doing at home?</a:t>
            </a:r>
          </a:p>
          <a:p>
            <a:pPr lvl="1"/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Cornell notes</a:t>
            </a:r>
          </a:p>
          <a:p>
            <a:pPr lvl="1"/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Study </a:t>
            </a:r>
          </a:p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Do you have a plan?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67000"/>
            <a:ext cx="4038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171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2679191"/>
            <a:ext cx="4194047" cy="3921633"/>
          </a:xfrm>
        </p:spPr>
        <p:txBody>
          <a:bodyPr>
            <a:normAutofit fontScale="70000" lnSpcReduction="20000"/>
          </a:bodyPr>
          <a:lstStyle/>
          <a:p>
            <a:r>
              <a:rPr lang="en-US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Technology  or hand written</a:t>
            </a:r>
          </a:p>
          <a:p>
            <a:r>
              <a:rPr lang="en-US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Framework and foundation</a:t>
            </a:r>
          </a:p>
          <a:p>
            <a:r>
              <a:rPr lang="en-US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Variation in categorizing information and processing information</a:t>
            </a:r>
          </a:p>
          <a:p>
            <a:r>
              <a:rPr lang="en-US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DO NOT DRILL!!</a:t>
            </a:r>
          </a:p>
          <a:p>
            <a:r>
              <a:rPr lang="en-US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Study partners and groups</a:t>
            </a:r>
          </a:p>
          <a:p>
            <a:pPr lvl="1"/>
            <a:r>
              <a:rPr lang="en-US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Create your own quizzes</a:t>
            </a:r>
          </a:p>
          <a:p>
            <a:r>
              <a:rPr lang="en-US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Are you using the available resources</a:t>
            </a:r>
            <a:r>
              <a:rPr lang="en-US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</a:p>
          <a:p>
            <a:r>
              <a:rPr lang="en-US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Continue to review past material and apply our skills </a:t>
            </a:r>
          </a:p>
          <a:p>
            <a:pPr lvl="1"/>
            <a:r>
              <a:rPr lang="en-US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Periodization</a:t>
            </a:r>
          </a:p>
          <a:p>
            <a:pPr lvl="1"/>
            <a:r>
              <a:rPr lang="en-US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Compare/contrast</a:t>
            </a:r>
          </a:p>
          <a:p>
            <a:pPr lvl="1"/>
            <a:r>
              <a:rPr lang="en-US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Change/Continuity</a:t>
            </a:r>
          </a:p>
          <a:p>
            <a:pPr lvl="1"/>
            <a:r>
              <a:rPr lang="en-US" sz="26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Themes</a:t>
            </a:r>
          </a:p>
          <a:p>
            <a:pPr marL="301943" lvl="1" indent="0">
              <a:buNone/>
            </a:pP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317" y="2362200"/>
            <a:ext cx="4267200" cy="423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147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LOCATION OF STUDYING/READING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Somewhat quiet</a:t>
            </a:r>
          </a:p>
          <a:p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Comfortable</a:t>
            </a:r>
          </a:p>
          <a:p>
            <a:pPr lvl="1"/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Lighting</a:t>
            </a:r>
          </a:p>
          <a:p>
            <a:pPr lvl="1"/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Smell</a:t>
            </a:r>
          </a:p>
          <a:p>
            <a:pPr lvl="1"/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Noise</a:t>
            </a:r>
          </a:p>
          <a:p>
            <a:r>
              <a:rPr lang="en-US" sz="28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Effective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09800"/>
            <a:ext cx="44958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343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Do </a:t>
            </a:r>
            <a:r>
              <a:rPr lang="en-US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study at the same time and place everyday? </a:t>
            </a:r>
          </a:p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If not, why do </a:t>
            </a:r>
            <a:r>
              <a:rPr lang="en-US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change? </a:t>
            </a:r>
          </a:p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Am </a:t>
            </a:r>
            <a:r>
              <a:rPr lang="en-US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managing my schedule in the best possible way?</a:t>
            </a:r>
          </a:p>
          <a:p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Do </a:t>
            </a:r>
            <a:r>
              <a:rPr lang="en-US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</a:t>
            </a:r>
            <a:r>
              <a:rPr lang="en-US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stay ahead of the class calendar?</a:t>
            </a:r>
            <a:endParaRPr lang="en-US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62200"/>
            <a:ext cx="4038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540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JC">
      <a:dk1>
        <a:srgbClr val="000000"/>
      </a:dk1>
      <a:lt1>
        <a:srgbClr val="FFFFFF"/>
      </a:lt1>
      <a:dk2>
        <a:srgbClr val="66CCFF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78</TotalTime>
  <Words>170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HOW TO STUDY AND PREPARE FOR AP WORLD HISTORY</vt:lpstr>
      <vt:lpstr>WHAT TYPE OF LEARNER AM I?</vt:lpstr>
      <vt:lpstr>TIME</vt:lpstr>
      <vt:lpstr>TIME EFFICIENCY</vt:lpstr>
      <vt:lpstr>STUDY METHOD</vt:lpstr>
      <vt:lpstr>LOCATION OF STUDYING/READING</vt:lpstr>
      <vt:lpstr>SCHEDULE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STUDY AND PREPARE FOR AP WORLD HISTORY</dc:title>
  <dc:creator>Woodfin, Zachary C.</dc:creator>
  <cp:lastModifiedBy>Woodfin, Zachary C.</cp:lastModifiedBy>
  <cp:revision>11</cp:revision>
  <dcterms:created xsi:type="dcterms:W3CDTF">2014-01-27T14:27:27Z</dcterms:created>
  <dcterms:modified xsi:type="dcterms:W3CDTF">2014-01-27T16:47:01Z</dcterms:modified>
</cp:coreProperties>
</file>