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7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5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9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7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8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0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2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3FF3-9A18-4A4F-B295-DE5B3FD4B5EB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EB12B-FF1E-41B1-BC91-8BB660E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 your persistent public issue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List your value judgment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3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en-US" dirty="0" smtClean="0"/>
              <a:t>1 + Time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Value conflict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Evidence here (bulleted format)</a:t>
            </a:r>
          </a:p>
        </p:txBody>
      </p:sp>
    </p:spTree>
    <p:extLst>
      <p:ext uri="{BB962C8B-B14F-4D97-AF65-F5344CB8AC3E}">
        <p14:creationId xmlns:p14="http://schemas.microsoft.com/office/powerpoint/2010/main" val="69533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en-US" dirty="0" smtClean="0"/>
              <a:t>2 + time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Value conflict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Evidence here (bulleted format)</a:t>
            </a:r>
          </a:p>
        </p:txBody>
      </p:sp>
    </p:spTree>
    <p:extLst>
      <p:ext uri="{BB962C8B-B14F-4D97-AF65-F5344CB8AC3E}">
        <p14:creationId xmlns:p14="http://schemas.microsoft.com/office/powerpoint/2010/main" val="310131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en-US" dirty="0" smtClean="0"/>
              <a:t>3 + time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Value conflict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Evidence here (bulleted format)</a:t>
            </a:r>
          </a:p>
        </p:txBody>
      </p:sp>
    </p:spTree>
    <p:extLst>
      <p:ext uri="{BB962C8B-B14F-4D97-AF65-F5344CB8AC3E}">
        <p14:creationId xmlns:p14="http://schemas.microsoft.com/office/powerpoint/2010/main" val="340707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en-US" dirty="0" smtClean="0"/>
              <a:t>4 + time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Value conflict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Evidence here (bulleted format)</a:t>
            </a:r>
          </a:p>
        </p:txBody>
      </p:sp>
    </p:spTree>
    <p:extLst>
      <p:ext uri="{BB962C8B-B14F-4D97-AF65-F5344CB8AC3E}">
        <p14:creationId xmlns:p14="http://schemas.microsoft.com/office/powerpoint/2010/main" val="340707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overall summary of your persistent issue here.</a:t>
            </a:r>
          </a:p>
          <a:p>
            <a:r>
              <a:rPr lang="en-US" dirty="0" smtClean="0"/>
              <a:t>Needs to be 2 sentences maximum</a:t>
            </a:r>
          </a:p>
          <a:p>
            <a:r>
              <a:rPr lang="en-US" dirty="0" smtClean="0"/>
              <a:t>The rest of your information is bulleted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3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one of these questions:</a:t>
            </a:r>
          </a:p>
          <a:p>
            <a:pPr lvl="1"/>
            <a:r>
              <a:rPr lang="en-US" dirty="0" smtClean="0"/>
              <a:t>Why is your persistent issue a persistent issue?</a:t>
            </a:r>
          </a:p>
          <a:p>
            <a:pPr lvl="1"/>
            <a:r>
              <a:rPr lang="en-US" dirty="0" smtClean="0"/>
              <a:t>Why is your issue creating a value conflict or vice versa?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3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your value judgment to the persistent public issue</a:t>
            </a:r>
          </a:p>
          <a:p>
            <a:r>
              <a:rPr lang="en-US" dirty="0" smtClean="0"/>
              <a:t>Answer this question:</a:t>
            </a:r>
          </a:p>
          <a:p>
            <a:pPr lvl="1"/>
            <a:r>
              <a:rPr lang="en-US" dirty="0" smtClean="0"/>
              <a:t>Is your value judgment ‘winning’ in your persistent public issue? Why or why not</a:t>
            </a:r>
          </a:p>
          <a:p>
            <a:pPr lvl="1"/>
            <a:r>
              <a:rPr lang="en-US" dirty="0" smtClean="0"/>
              <a:t>Maximum of 2 sentences</a:t>
            </a:r>
          </a:p>
          <a:p>
            <a:pPr lvl="1"/>
            <a:r>
              <a:rPr lang="en-US" dirty="0" smtClean="0"/>
              <a:t>The rest is bulleted</a:t>
            </a:r>
          </a:p>
        </p:txBody>
      </p:sp>
    </p:spTree>
    <p:extLst>
      <p:ext uri="{BB962C8B-B14F-4D97-AF65-F5344CB8AC3E}">
        <p14:creationId xmlns:p14="http://schemas.microsoft.com/office/powerpoint/2010/main" val="134479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List your persistent public issue here</vt:lpstr>
      <vt:lpstr>Event 1 + Time period</vt:lpstr>
      <vt:lpstr>Event 2 + time period</vt:lpstr>
      <vt:lpstr>Event 3 + time period</vt:lpstr>
      <vt:lpstr>Event 4 + time period</vt:lpstr>
      <vt:lpstr>Summary </vt:lpstr>
      <vt:lpstr>Analysis</vt:lpstr>
      <vt:lpstr>Reflection</vt:lpstr>
    </vt:vector>
  </TitlesOfParts>
  <Company>Madison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your persistent public issue here</dc:title>
  <dc:creator>Woodfin, Zachary C.</dc:creator>
  <cp:lastModifiedBy>Woodfin, Zachary C.</cp:lastModifiedBy>
  <cp:revision>3</cp:revision>
  <dcterms:created xsi:type="dcterms:W3CDTF">2013-03-07T17:30:17Z</dcterms:created>
  <dcterms:modified xsi:type="dcterms:W3CDTF">2013-03-07T17:38:59Z</dcterms:modified>
</cp:coreProperties>
</file>