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E2EB-FA4B-431E-908E-BE8D1552351B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FF803-2AB0-4BA2-A129-4D4AE578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313587" cy="5868750"/>
          </a:xfrm>
        </p:spPr>
      </p:pic>
    </p:spTree>
    <p:extLst>
      <p:ext uri="{BB962C8B-B14F-4D97-AF65-F5344CB8AC3E}">
        <p14:creationId xmlns:p14="http://schemas.microsoft.com/office/powerpoint/2010/main" val="2049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21396" cy="6576029"/>
          </a:xfrm>
        </p:spPr>
      </p:pic>
    </p:spTree>
    <p:extLst>
      <p:ext uri="{BB962C8B-B14F-4D97-AF65-F5344CB8AC3E}">
        <p14:creationId xmlns:p14="http://schemas.microsoft.com/office/powerpoint/2010/main" val="23583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22963" cy="5817966"/>
          </a:xfrm>
        </p:spPr>
      </p:pic>
    </p:spTree>
    <p:extLst>
      <p:ext uri="{BB962C8B-B14F-4D97-AF65-F5344CB8AC3E}">
        <p14:creationId xmlns:p14="http://schemas.microsoft.com/office/powerpoint/2010/main" val="7396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595157" cy="6183491"/>
          </a:xfrm>
        </p:spPr>
      </p:pic>
    </p:spTree>
    <p:extLst>
      <p:ext uri="{BB962C8B-B14F-4D97-AF65-F5344CB8AC3E}">
        <p14:creationId xmlns:p14="http://schemas.microsoft.com/office/powerpoint/2010/main" val="2190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488"/>
            <a:ext cx="6400800" cy="6519964"/>
          </a:xfrm>
        </p:spPr>
      </p:pic>
    </p:spTree>
    <p:extLst>
      <p:ext uri="{BB962C8B-B14F-4D97-AF65-F5344CB8AC3E}">
        <p14:creationId xmlns:p14="http://schemas.microsoft.com/office/powerpoint/2010/main" val="10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467600" cy="5974080"/>
          </a:xfrm>
        </p:spPr>
      </p:pic>
    </p:spTree>
    <p:extLst>
      <p:ext uri="{BB962C8B-B14F-4D97-AF65-F5344CB8AC3E}">
        <p14:creationId xmlns:p14="http://schemas.microsoft.com/office/powerpoint/2010/main" val="39689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934126" cy="6347301"/>
          </a:xfrm>
        </p:spPr>
      </p:pic>
    </p:spTree>
    <p:extLst>
      <p:ext uri="{BB962C8B-B14F-4D97-AF65-F5344CB8AC3E}">
        <p14:creationId xmlns:p14="http://schemas.microsoft.com/office/powerpoint/2010/main" val="41325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885424" cy="6026717"/>
          </a:xfrm>
        </p:spPr>
      </p:pic>
    </p:spTree>
    <p:extLst>
      <p:ext uri="{BB962C8B-B14F-4D97-AF65-F5344CB8AC3E}">
        <p14:creationId xmlns:p14="http://schemas.microsoft.com/office/powerpoint/2010/main" val="1852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261"/>
            <a:ext cx="8330123" cy="6730739"/>
          </a:xfrm>
        </p:spPr>
      </p:pic>
    </p:spTree>
    <p:extLst>
      <p:ext uri="{BB962C8B-B14F-4D97-AF65-F5344CB8AC3E}">
        <p14:creationId xmlns:p14="http://schemas.microsoft.com/office/powerpoint/2010/main" val="24502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Madison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Blase, Nathan P.</dc:creator>
  <cp:lastModifiedBy>Woodfin, Zachary C.</cp:lastModifiedBy>
  <cp:revision>1</cp:revision>
  <dcterms:created xsi:type="dcterms:W3CDTF">2012-09-18T14:12:27Z</dcterms:created>
  <dcterms:modified xsi:type="dcterms:W3CDTF">2013-01-15T23:17:18Z</dcterms:modified>
</cp:coreProperties>
</file>