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C95F5-3222-46BE-8B83-D0A2D198F43A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A7127-E77F-4A13-94B2-B18452A59E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6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786651B-E062-49D2-BFB5-4B271A08E457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D1F038-5D30-48D2-8B2B-E951FF6A9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Monday October 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SKILL WORK –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Turn in all recovery assignments to back tray.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Complete and turn in DBQ Worksheet and Vocabulary to back tray.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Get out a sheet of paper for our POP Comparison essay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66CCFF"/>
                </a:solidFill>
                <a:sym typeface="Wingdings" panose="05000000000000000000" pitchFamily="2" charset="2"/>
              </a:rPr>
              <a:t>-Compare and contrast the impact of the Industrial Revolution on Western Europe and one other region: North America, South Asia, Sub-Sahara Africa.</a:t>
            </a:r>
            <a:endParaRPr lang="en-US" sz="2800" dirty="0" smtClean="0">
              <a:solidFill>
                <a:srgbClr val="66CC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0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3692" y="2133600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Friday </a:t>
            </a:r>
            <a:r>
              <a:rPr lang="en-US" sz="2800" dirty="0" smtClean="0"/>
              <a:t>October </a:t>
            </a:r>
            <a:r>
              <a:rPr lang="en-US" sz="2800" dirty="0" smtClean="0"/>
              <a:t>24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Skill Work – Compare the reactions of China and India to European imperialism. Provide two pieces of evidence, a POV, and an analysis that explains the cause of the reaction. 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00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Tuesday October 14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List a political and economic cause of imperialism in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century. </a:t>
            </a:r>
          </a:p>
          <a:p>
            <a:pPr marL="0" indent="0">
              <a:buNone/>
            </a:pPr>
            <a:r>
              <a:rPr lang="en-US" sz="2800" dirty="0" smtClean="0"/>
              <a:t>List one piece of evidence for each cause.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15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Wednesday October 15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List a political and economic continuity from the Early Modern Era (1450 -1750) to the Modern Era for South Asia. List a piece of evidence </a:t>
            </a:r>
            <a:r>
              <a:rPr lang="en-US" sz="2800" smtClean="0"/>
              <a:t>for each. 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8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Thursday October 16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Make an explicit comparison and contrast between European Imperialism in South Asia and European imperialism in Africa. List a piece of evidence for your comparison and your contrast.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83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Friday October 17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 Skill work on Google Drive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Create a </a:t>
            </a:r>
            <a:r>
              <a:rPr lang="en-US" sz="2800" dirty="0" err="1" smtClean="0"/>
              <a:t>SOAPSTone</a:t>
            </a:r>
            <a:r>
              <a:rPr lang="en-US" sz="2800" dirty="0" smtClean="0"/>
              <a:t> on Document 7 and 4. Identify the following: 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Why do you think the perspectives different between Doc. 3 and Doc. 4?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Look at all of the documents. What type of perspective and document do we need to help better understand the African actions and reactions as a result of the ‘Scramble’? </a:t>
            </a:r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1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Monday October 20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Why did West Africa change from 1750 to 1900? Provide two pieces of evidence to support your claim.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Why did South Asia change from 1750 to 1900? Provide one piece of evidence to support your claim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58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Tuesday October 21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Compare two countries (Russia, Ottoman, China, Japan, and U.S.) from yesterday. Explain why there is a similarity.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Contrast two countries from yesterday. Explain why there is </a:t>
            </a:r>
            <a:r>
              <a:rPr lang="en-US" sz="2800" smtClean="0"/>
              <a:t>a difference.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0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Wednesday October 22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 Skill Work. Finish the Crossroads Work. Answer the following questions: </a:t>
            </a:r>
          </a:p>
          <a:p>
            <a:pPr marL="560070" lvl="0" indent="-514350">
              <a:buFont typeface="+mj-lt"/>
              <a:buAutoNum type="arabicPeriod"/>
            </a:pPr>
            <a:r>
              <a:rPr lang="en-US" sz="2800" dirty="0"/>
              <a:t>Which country do you think will become a major power in the next time period</a:t>
            </a:r>
            <a:r>
              <a:rPr lang="en-US" sz="2800" dirty="0" smtClean="0"/>
              <a:t>? Provide an analysis. </a:t>
            </a:r>
            <a:endParaRPr lang="en-US" sz="2800" dirty="0"/>
          </a:p>
          <a:p>
            <a:pPr marL="560070" lvl="0" indent="-514350">
              <a:buFont typeface="+mj-lt"/>
              <a:buAutoNum type="arabicPeriod"/>
            </a:pPr>
            <a:r>
              <a:rPr lang="en-US" sz="2800" dirty="0"/>
              <a:t>Which country do you think will collapse? Provide an </a:t>
            </a:r>
            <a:r>
              <a:rPr lang="en-US" sz="2800" dirty="0" smtClean="0"/>
              <a:t>analysis.</a:t>
            </a:r>
            <a:endParaRPr lang="en-US" sz="2800" dirty="0"/>
          </a:p>
          <a:p>
            <a:pPr marL="560070" lvl="0" indent="-514350">
              <a:buFont typeface="+mj-lt"/>
              <a:buAutoNum type="arabicPeriod"/>
            </a:pPr>
            <a:r>
              <a:rPr lang="en-US" sz="2800" dirty="0"/>
              <a:t>What </a:t>
            </a:r>
            <a:r>
              <a:rPr lang="en-US" sz="2800" dirty="0" smtClean="0"/>
              <a:t>of the ‘issues’ </a:t>
            </a:r>
            <a:r>
              <a:rPr lang="en-US" sz="2800" dirty="0"/>
              <a:t>do you think makes or breaks a country or empire?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77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6412" y="1143000"/>
            <a:ext cx="7315200" cy="946212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WORLD HISTORY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3692" y="2133600"/>
            <a:ext cx="7315200" cy="417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Thursday October 23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Skill Work – Choose either East Asia, South Asia, or North America.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List a change and a continuity in the Modern Era for your region of choice and a piece of evidence for each.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68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 THE BLESSING TODAY. TODAY YOU WILL MAKE A DIFFERENCE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6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31296</TotalTime>
  <Words>550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WORLD HISTORY</vt:lpstr>
      <vt:lpstr>WORLD HISTORY</vt:lpstr>
      <vt:lpstr>WORLD HISTORY</vt:lpstr>
      <vt:lpstr>WORLD HISTORY</vt:lpstr>
      <vt:lpstr>WORLD HISTORY</vt:lpstr>
      <vt:lpstr>WORLD HISTORY</vt:lpstr>
      <vt:lpstr>WORLD HISTORY</vt:lpstr>
      <vt:lpstr>WORLD HISTORY</vt:lpstr>
      <vt:lpstr>WORLD HISTORY</vt:lpstr>
      <vt:lpstr>WORLD HISTORY</vt:lpstr>
    </vt:vector>
  </TitlesOfParts>
  <Company>Madison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Clemens</dc:title>
  <dc:creator>Woodfin, Zachary C.</dc:creator>
  <cp:lastModifiedBy>Woodfin, Zachary C.</cp:lastModifiedBy>
  <cp:revision>378</cp:revision>
  <dcterms:created xsi:type="dcterms:W3CDTF">2012-11-08T16:34:19Z</dcterms:created>
  <dcterms:modified xsi:type="dcterms:W3CDTF">2014-10-24T15:11:19Z</dcterms:modified>
</cp:coreProperties>
</file>